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jjd0UjkOzjeycdWueEpVyM5eQv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0f5a4959a4d9f0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0f5a4959a4d9f0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con título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úmero grande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cuerpo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os columna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ítulo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a columna de texto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dea principal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de sección y descripció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a al pie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idx="1" type="subTitle"/>
          </p:nvPr>
        </p:nvSpPr>
        <p:spPr>
          <a:xfrm>
            <a:off x="1771150" y="2834125"/>
            <a:ext cx="7061400" cy="23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10 consejos para luchar contra el cambio climático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Impact"/>
              <a:buChar char="●"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Reduce emisiones. ...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Impact"/>
              <a:buChar char="●"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Ahorra energía para luchar contra el cambio climático. ...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Impact"/>
              <a:buChar char="●"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Vigila los electrodomésticos. ...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Impact"/>
              <a:buChar char="●"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Cambia las bombillas. ...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Impact"/>
              <a:buChar char="●"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Pon en práctica las 3 'R' de la sostenibilidad. ...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Impact"/>
              <a:buChar char="●"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Reducir el embalaje para luchar contra el cambio climático. ...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Impact"/>
              <a:buChar char="●"/>
            </a:pPr>
            <a:r>
              <a:rPr lang="es-US" sz="1700">
                <a:latin typeface="Impact"/>
                <a:ea typeface="Impact"/>
                <a:cs typeface="Impact"/>
                <a:sym typeface="Impact"/>
              </a:rPr>
              <a:t>La dieta, mejor baja en carbono.</a:t>
            </a:r>
            <a:endParaRPr sz="1700"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55825" y="760500"/>
            <a:ext cx="4632350" cy="20736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1369495" y="364195"/>
            <a:ext cx="7041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US" sz="1400" u="none" cap="none" strike="noStrike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Cambio climático</a:t>
            </a:r>
            <a:endParaRPr b="0" i="0" sz="1400" u="none" cap="none" strike="noStrike">
              <a:solidFill>
                <a:srgbClr val="00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0f5a4959a4d9f04_0"/>
          <p:cNvSpPr txBox="1"/>
          <p:nvPr>
            <p:ph type="title"/>
          </p:nvPr>
        </p:nvSpPr>
        <p:spPr>
          <a:xfrm>
            <a:off x="311700" y="3529851"/>
            <a:ext cx="8520600" cy="133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Dejemos de lado nuestras am</a:t>
            </a:r>
            <a:r>
              <a:rPr lang="es-US"/>
              <a:t>biciones, egoísmo y avaricia y cuidemos la casa de dios</a:t>
            </a:r>
            <a:endParaRPr/>
          </a:p>
        </p:txBody>
      </p:sp>
      <p:pic>
        <p:nvPicPr>
          <p:cNvPr id="62" name="Google Shape;62;g70f5a4959a4d9f04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1563" y="0"/>
            <a:ext cx="3200863" cy="3225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